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/>
  <p:notesSz cx="6858000" cy="9144000"/>
  <p:embeddedFontLst>
    <p:embeddedFont>
      <p:font typeface="Dosis" charset="0"/>
      <p:regular r:id="rId22"/>
      <p:bold r:id="rId23"/>
    </p:embeddedFont>
    <p:embeddedFont>
      <p:font typeface="Pontano Sans" charset="0"/>
      <p:regular r:id="rId24"/>
    </p:embeddedFont>
    <p:embeddedFont>
      <p:font typeface="Dosis ExtraLight" charset="0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0AFEC7B-B096-4857-8F31-E5E833EDC8DD}" styleName="Table_0">
    <a:wholeTbl>
      <a:tcTxStyle>
        <a:srgbClr val="000000"/>
        <a:latin typeface="Arial"/>
        <a:ea typeface="Arial"/>
        <a:cs typeface="Arial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90204"/>
      <a:defRPr sz="1400" b="0" i="0" u="none" strike="noStrike" cap="none">
        <a:solidFill>
          <a:srgbClr val="000000"/>
        </a:solidFill>
        <a:latin typeface="Arial" panose="020B0604020202090204"/>
        <a:ea typeface="Arial" panose="020B0604020202090204"/>
        <a:cs typeface="Arial" panose="020B0604020202090204"/>
        <a:sym typeface="Arial" panose="020B060402020209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0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f391192_085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f391192_08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d75ccf_028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d75ccf_0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5ed75ccf_033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5ed75ccf_03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5ed75ccf_044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5ed75ccf_04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5ed75ccf_022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5ed75ccf_02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ed75ccf_0134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5ed75ccf_013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f391192_04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f391192_0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9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9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ed75ccf_015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ed75ccf_01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f391192_017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f391192_01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f391192_057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5f391192_05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f391192_065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5f391192_06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73:notes"/>
          <p:cNvSpPr/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7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" name="Google Shape;11;p2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l" t="t" r="r" b="b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l" t="t" r="r" b="b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" name="Google Shape;13;p2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solidFill>
          <a:schemeClr val="accent1"/>
        </a:solidFill>
        <a:effectLst/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leaves">
  <p:cSld name="BLANK_2">
    <p:bg>
      <p:bgPr>
        <a:solidFill>
          <a:schemeClr val="accent1"/>
        </a:solidFill>
        <a:effectLst/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94" name="Google Shape;94;p12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5" name="Google Shape;95;p12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6" name="Google Shape;96;p12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12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chemeClr val="accent2"/>
        </a:solidFill>
        <a:effectLst/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00" name="Google Shape;100;p13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1" name="Google Shape;101;p13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2" name="Google Shape;102;p13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3" name="Google Shape;103;p13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" name="Google Shape;17;p3"/>
          <p:cNvSpPr/>
          <p:nvPr/>
        </p:nvSpPr>
        <p:spPr>
          <a:xfrm>
            <a:off x="235802" y="2802078"/>
            <a:ext cx="1905613" cy="1255536"/>
          </a:xfrm>
          <a:custGeom>
            <a:avLst/>
            <a:gdLst/>
            <a:ahLst/>
            <a:cxnLst/>
            <a:rect l="l" t="t" r="r" b="b"/>
            <a:pathLst>
              <a:path w="19646" h="12944" extrusionOk="0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" name="Google Shape;18;p3"/>
          <p:cNvSpPr/>
          <p:nvPr/>
        </p:nvSpPr>
        <p:spPr>
          <a:xfrm>
            <a:off x="0" y="4136091"/>
            <a:ext cx="1085984" cy="1007319"/>
          </a:xfrm>
          <a:custGeom>
            <a:avLst/>
            <a:gdLst/>
            <a:ahLst/>
            <a:cxnLst/>
            <a:rect l="l" t="t" r="r" b="b"/>
            <a:pathLst>
              <a:path w="11196" h="10385" extrusionOk="0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0" y="0"/>
            <a:ext cx="1936070" cy="2500305"/>
          </a:xfrm>
          <a:custGeom>
            <a:avLst/>
            <a:gdLst/>
            <a:ahLst/>
            <a:cxnLst/>
            <a:rect l="l" t="t" r="r" b="b"/>
            <a:pathLst>
              <a:path w="19960" h="25777" extrusionOk="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2221739" y="0"/>
            <a:ext cx="971624" cy="843005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1680587" y="3914645"/>
            <a:ext cx="1491337" cy="1228764"/>
          </a:xfrm>
          <a:custGeom>
            <a:avLst/>
            <a:gdLst/>
            <a:ahLst/>
            <a:cxnLst/>
            <a:rect l="l" t="t" r="r" b="b"/>
            <a:pathLst>
              <a:path w="15375" h="12668" extrusionOk="0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" name="Google Shape;22;p3"/>
          <p:cNvSpPr txBox="1"/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subTitle" idx="1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" name="Google Shape;26;p4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l" t="t" r="r" b="b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/>
          <p:nvPr/>
        </p:nvSpPr>
        <p:spPr>
          <a:xfrm>
            <a:off x="7602686" y="3512916"/>
            <a:ext cx="1278848" cy="1021604"/>
          </a:xfrm>
          <a:custGeom>
            <a:avLst/>
            <a:gdLst/>
            <a:ahLst/>
            <a:cxnLst/>
            <a:rect l="l" t="t" r="r" b="b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" name="Google Shape;28;p4"/>
          <p:cNvSpPr/>
          <p:nvPr/>
        </p:nvSpPr>
        <p:spPr>
          <a:xfrm>
            <a:off x="6991883" y="3961149"/>
            <a:ext cx="566286" cy="927029"/>
          </a:xfrm>
          <a:custGeom>
            <a:avLst/>
            <a:gdLst/>
            <a:ahLst/>
            <a:cxnLst/>
            <a:rect l="l" t="t" r="r" b="b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" name="Google Shape;29;p4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l" t="t" r="r" b="b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" name="Google Shape;30;p4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l" t="t" r="r" b="b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" name="Google Shape;31;p4"/>
          <p:cNvSpPr/>
          <p:nvPr/>
        </p:nvSpPr>
        <p:spPr>
          <a:xfrm>
            <a:off x="7600940" y="421461"/>
            <a:ext cx="1543076" cy="2686124"/>
          </a:xfrm>
          <a:custGeom>
            <a:avLst/>
            <a:gdLst/>
            <a:ahLst/>
            <a:cxnLst/>
            <a:rect l="l" t="t" r="r" b="b"/>
            <a:pathLst>
              <a:path w="15908" h="27692" extrusionOk="0">
                <a:moveTo>
                  <a:pt x="13846" y="1"/>
                </a:moveTo>
                <a:lnTo>
                  <a:pt x="13128" y="19"/>
                </a:lnTo>
                <a:lnTo>
                  <a:pt x="12428" y="74"/>
                </a:lnTo>
                <a:lnTo>
                  <a:pt x="11729" y="166"/>
                </a:lnTo>
                <a:lnTo>
                  <a:pt x="11047" y="277"/>
                </a:lnTo>
                <a:lnTo>
                  <a:pt x="10384" y="442"/>
                </a:lnTo>
                <a:lnTo>
                  <a:pt x="9722" y="627"/>
                </a:lnTo>
                <a:lnTo>
                  <a:pt x="9077" y="848"/>
                </a:lnTo>
                <a:lnTo>
                  <a:pt x="8451" y="1087"/>
                </a:lnTo>
                <a:lnTo>
                  <a:pt x="7844" y="1363"/>
                </a:lnTo>
                <a:lnTo>
                  <a:pt x="7255" y="1676"/>
                </a:lnTo>
                <a:lnTo>
                  <a:pt x="6665" y="2007"/>
                </a:lnTo>
                <a:lnTo>
                  <a:pt x="6113" y="2357"/>
                </a:lnTo>
                <a:lnTo>
                  <a:pt x="5561" y="2744"/>
                </a:lnTo>
                <a:lnTo>
                  <a:pt x="5045" y="3167"/>
                </a:lnTo>
                <a:lnTo>
                  <a:pt x="4530" y="3591"/>
                </a:lnTo>
                <a:lnTo>
                  <a:pt x="4051" y="4051"/>
                </a:lnTo>
                <a:lnTo>
                  <a:pt x="3591" y="4530"/>
                </a:lnTo>
                <a:lnTo>
                  <a:pt x="3167" y="5045"/>
                </a:lnTo>
                <a:lnTo>
                  <a:pt x="2744" y="5561"/>
                </a:lnTo>
                <a:lnTo>
                  <a:pt x="2357" y="6113"/>
                </a:lnTo>
                <a:lnTo>
                  <a:pt x="2007" y="6666"/>
                </a:lnTo>
                <a:lnTo>
                  <a:pt x="1676" y="7255"/>
                </a:lnTo>
                <a:lnTo>
                  <a:pt x="1363" y="7844"/>
                </a:lnTo>
                <a:lnTo>
                  <a:pt x="1087" y="8452"/>
                </a:lnTo>
                <a:lnTo>
                  <a:pt x="847" y="9078"/>
                </a:lnTo>
                <a:lnTo>
                  <a:pt x="626" y="9722"/>
                </a:lnTo>
                <a:lnTo>
                  <a:pt x="442" y="10385"/>
                </a:lnTo>
                <a:lnTo>
                  <a:pt x="276" y="11048"/>
                </a:lnTo>
                <a:lnTo>
                  <a:pt x="166" y="11729"/>
                </a:lnTo>
                <a:lnTo>
                  <a:pt x="74" y="12428"/>
                </a:lnTo>
                <a:lnTo>
                  <a:pt x="19" y="13128"/>
                </a:lnTo>
                <a:lnTo>
                  <a:pt x="0" y="13846"/>
                </a:lnTo>
                <a:lnTo>
                  <a:pt x="19" y="14564"/>
                </a:lnTo>
                <a:lnTo>
                  <a:pt x="74" y="15264"/>
                </a:lnTo>
                <a:lnTo>
                  <a:pt x="166" y="15964"/>
                </a:lnTo>
                <a:lnTo>
                  <a:pt x="276" y="16645"/>
                </a:lnTo>
                <a:lnTo>
                  <a:pt x="442" y="17308"/>
                </a:lnTo>
                <a:lnTo>
                  <a:pt x="626" y="17970"/>
                </a:lnTo>
                <a:lnTo>
                  <a:pt x="847" y="18615"/>
                </a:lnTo>
                <a:lnTo>
                  <a:pt x="1087" y="19241"/>
                </a:lnTo>
                <a:lnTo>
                  <a:pt x="1363" y="19848"/>
                </a:lnTo>
                <a:lnTo>
                  <a:pt x="1676" y="20438"/>
                </a:lnTo>
                <a:lnTo>
                  <a:pt x="2007" y="21027"/>
                </a:lnTo>
                <a:lnTo>
                  <a:pt x="2357" y="21579"/>
                </a:lnTo>
                <a:lnTo>
                  <a:pt x="2744" y="22131"/>
                </a:lnTo>
                <a:lnTo>
                  <a:pt x="3167" y="22647"/>
                </a:lnTo>
                <a:lnTo>
                  <a:pt x="3591" y="23162"/>
                </a:lnTo>
                <a:lnTo>
                  <a:pt x="4051" y="23641"/>
                </a:lnTo>
                <a:lnTo>
                  <a:pt x="4530" y="24101"/>
                </a:lnTo>
                <a:lnTo>
                  <a:pt x="5045" y="24525"/>
                </a:lnTo>
                <a:lnTo>
                  <a:pt x="5561" y="24948"/>
                </a:lnTo>
                <a:lnTo>
                  <a:pt x="6113" y="25335"/>
                </a:lnTo>
                <a:lnTo>
                  <a:pt x="6665" y="25685"/>
                </a:lnTo>
                <a:lnTo>
                  <a:pt x="7255" y="26016"/>
                </a:lnTo>
                <a:lnTo>
                  <a:pt x="7844" y="26329"/>
                </a:lnTo>
                <a:lnTo>
                  <a:pt x="8451" y="26605"/>
                </a:lnTo>
                <a:lnTo>
                  <a:pt x="9077" y="26845"/>
                </a:lnTo>
                <a:lnTo>
                  <a:pt x="9722" y="27066"/>
                </a:lnTo>
                <a:lnTo>
                  <a:pt x="10384" y="27250"/>
                </a:lnTo>
                <a:lnTo>
                  <a:pt x="11047" y="27416"/>
                </a:lnTo>
                <a:lnTo>
                  <a:pt x="11729" y="27526"/>
                </a:lnTo>
                <a:lnTo>
                  <a:pt x="12428" y="27618"/>
                </a:lnTo>
                <a:lnTo>
                  <a:pt x="13128" y="27673"/>
                </a:lnTo>
                <a:lnTo>
                  <a:pt x="13846" y="27692"/>
                </a:lnTo>
                <a:lnTo>
                  <a:pt x="14361" y="27673"/>
                </a:lnTo>
                <a:lnTo>
                  <a:pt x="14895" y="27655"/>
                </a:lnTo>
                <a:lnTo>
                  <a:pt x="15392" y="27600"/>
                </a:lnTo>
                <a:lnTo>
                  <a:pt x="15908" y="27544"/>
                </a:lnTo>
                <a:lnTo>
                  <a:pt x="15908" y="148"/>
                </a:lnTo>
                <a:lnTo>
                  <a:pt x="15392" y="93"/>
                </a:lnTo>
                <a:lnTo>
                  <a:pt x="14895" y="37"/>
                </a:lnTo>
                <a:lnTo>
                  <a:pt x="14361" y="19"/>
                </a:lnTo>
                <a:lnTo>
                  <a:pt x="1384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" name="Google Shape;32;p4"/>
          <p:cNvSpPr txBox="1"/>
          <p:nvPr>
            <p:ph type="body" idx="1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⊷"/>
              <a:defRPr sz="2600" i="1">
                <a:solidFill>
                  <a:schemeClr val="accent2"/>
                </a:solidFill>
              </a:defRPr>
            </a:lvl1pPr>
            <a:lvl2pPr marL="914400" lvl="1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⊶"/>
              <a:defRPr sz="2600" i="1">
                <a:solidFill>
                  <a:schemeClr val="accent2"/>
                </a:solidFill>
              </a:defRPr>
            </a:lvl2pPr>
            <a:lvl3pPr marL="1371600" lvl="2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⊸"/>
              <a:defRPr sz="2600" i="1">
                <a:solidFill>
                  <a:schemeClr val="accent2"/>
                </a:solidFill>
              </a:defRPr>
            </a:lvl3pPr>
            <a:lvl4pPr marL="1828800" lvl="3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sz="2600" i="1">
                <a:solidFill>
                  <a:schemeClr val="accent2"/>
                </a:solidFill>
              </a:defRPr>
            </a:lvl4pPr>
            <a:lvl5pPr marL="2286000" lvl="4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sz="2600" i="1">
                <a:solidFill>
                  <a:schemeClr val="accent2"/>
                </a:solidFill>
              </a:defRPr>
            </a:lvl5pPr>
            <a:lvl6pPr marL="2743200" lvl="5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sz="2600" i="1">
                <a:solidFill>
                  <a:schemeClr val="accent2"/>
                </a:solidFill>
              </a:defRPr>
            </a:lvl6pPr>
            <a:lvl7pPr marL="3200400" lvl="6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sz="2600" i="1">
                <a:solidFill>
                  <a:schemeClr val="accent2"/>
                </a:solidFill>
              </a:defRPr>
            </a:lvl7pPr>
            <a:lvl8pPr marL="3657600" lvl="7" indent="-3937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sz="2600" i="1">
                <a:solidFill>
                  <a:schemeClr val="accent2"/>
                </a:solidFill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sz="2600" i="1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/>
        </p:nvSpPr>
        <p:spPr>
          <a:xfrm>
            <a:off x="1531725" y="1092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96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" name="Google Shape;34;p4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+ 1 column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" name="Google Shape;37;p5"/>
          <p:cNvSpPr/>
          <p:nvPr/>
        </p:nvSpPr>
        <p:spPr>
          <a:xfrm>
            <a:off x="528548" y="1071451"/>
            <a:ext cx="1164582" cy="1832524"/>
          </a:xfrm>
          <a:custGeom>
            <a:avLst/>
            <a:gdLst/>
            <a:ahLst/>
            <a:cxnLst/>
            <a:rect l="l" t="t" r="r" b="b"/>
            <a:pathLst>
              <a:path w="12006" h="18892" extrusionOk="0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" name="Google Shape;38;p5"/>
          <p:cNvSpPr/>
          <p:nvPr/>
        </p:nvSpPr>
        <p:spPr>
          <a:xfrm>
            <a:off x="1192991" y="0"/>
            <a:ext cx="2343229" cy="1357321"/>
          </a:xfrm>
          <a:custGeom>
            <a:avLst/>
            <a:gdLst/>
            <a:ahLst/>
            <a:cxnLst/>
            <a:rect l="l" t="t" r="r" b="b"/>
            <a:pathLst>
              <a:path w="24157" h="13993" extrusionOk="0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9" name="Google Shape;39;p5"/>
          <p:cNvSpPr/>
          <p:nvPr/>
        </p:nvSpPr>
        <p:spPr>
          <a:xfrm>
            <a:off x="0" y="3350346"/>
            <a:ext cx="1257314" cy="1793142"/>
          </a:xfrm>
          <a:custGeom>
            <a:avLst/>
            <a:gdLst/>
            <a:ahLst/>
            <a:cxnLst/>
            <a:rect l="l" t="t" r="r" b="b"/>
            <a:pathLst>
              <a:path w="12962" h="18486" extrusionOk="0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" name="Google Shape;45;p6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l" t="t" r="r" b="b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" name="Google Shape;46;p6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l" t="t" r="r" b="b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" name="Google Shape;47;p6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l" t="t" r="r" b="b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" name="Google Shape;48;p6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type="body" idx="1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+ 2 columns">
  <p:cSld name="TITLE_AND_TWO_COLUMN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3" name="Google Shape;53;p7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4" name="Google Shape;54;p7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5" name="Google Shape;55;p7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6" name="Google Shape;56;p7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7" name="Google Shape;57;p7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8" name="Google Shape;58;p7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type="body" idx="1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0" name="Google Shape;60;p7"/>
          <p:cNvSpPr txBox="1"/>
          <p:nvPr>
            <p:ph type="body" idx="2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1" name="Google Shape;61;p7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4" name="Google Shape;64;p8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5" name="Google Shape;65;p8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6" name="Google Shape;66;p8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7" name="Google Shape;67;p8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8" name="Google Shape;68;p8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9" name="Google Shape;69;p8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type="body" idx="1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1" name="Google Shape;71;p8"/>
          <p:cNvSpPr txBox="1"/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2" name="Google Shape;72;p8"/>
          <p:cNvSpPr txBox="1"/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8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l" t="t" r="r" b="b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6" name="Google Shape;76;p9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9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8" name="Google Shape;78;p9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l" t="t" r="r" b="b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9" name="Google Shape;79;p9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l" t="t" r="r" b="b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0" name="Google Shape;80;p9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l" t="t" r="r" b="b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1" name="Google Shape;81;p9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l" t="t" r="r" b="b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5" name="Google Shape;85;p10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l" t="t" r="r" b="b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10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l" t="t" r="r" b="b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10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l" t="t" r="r" b="b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" name="Google Shape;88;p10"/>
          <p:cNvSpPr txBox="1"/>
          <p:nvPr>
            <p:ph type="body" idx="1"/>
          </p:nvPr>
        </p:nvSpPr>
        <p:spPr>
          <a:xfrm>
            <a:off x="3221925" y="4330100"/>
            <a:ext cx="54648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</a:lstStyle>
          <a:p/>
        </p:txBody>
      </p:sp>
      <p:sp>
        <p:nvSpPr>
          <p:cNvPr id="89" name="Google Shape;89;p10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ExtraLight"/>
              <a:buNone/>
              <a:defRPr sz="3600">
                <a:solidFill>
                  <a:schemeClr val="accent1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⊷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⊶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⊸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1pPr>
            <a:lvl2pPr lvl="1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2pPr>
            <a:lvl3pPr lvl="2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3pPr>
            <a:lvl4pPr lvl="3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4pPr>
            <a:lvl5pPr lvl="4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5pPr>
            <a:lvl6pPr lvl="5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6pPr>
            <a:lvl7pPr lvl="6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7pPr>
            <a:lvl8pPr lvl="7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8pPr>
            <a:lvl9pPr lvl="8">
              <a:buNone/>
              <a:defRPr sz="1300">
                <a:solidFill>
                  <a:schemeClr val="accent2"/>
                </a:solidFill>
                <a:latin typeface="Dosis ExtraLight"/>
                <a:ea typeface="Dosis ExtraLight"/>
                <a:cs typeface="Dosis ExtraLight"/>
                <a:sym typeface="Dosis Extra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90204"/>
        <a:defRPr sz="1400" b="0" i="0" u="none" strike="noStrike" cap="none">
          <a:solidFill>
            <a:srgbClr val="000000"/>
          </a:solidFill>
          <a:latin typeface="Arial" panose="020B0604020202090204"/>
          <a:ea typeface="Arial" panose="020B0604020202090204"/>
          <a:cs typeface="Arial" panose="020B0604020202090204"/>
          <a:sym typeface="Arial" panose="020B060402020209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4.xml"/><Relationship Id="rId3" Type="http://schemas.openxmlformats.org/officeDocument/2006/relationships/hyperlink" Target="http://unsplash.com/" TargetMode="External"/><Relationship Id="rId2" Type="http://schemas.openxmlformats.org/officeDocument/2006/relationships/hyperlink" Target="http://www.slidescarnival.com/" TargetMode="Externa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ctrTitle"/>
          </p:nvPr>
        </p:nvSpPr>
        <p:spPr>
          <a:xfrm>
            <a:off x="4918075" y="2876500"/>
            <a:ext cx="4074000" cy="213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Green Environmental PPT Template</a:t>
            </a:r>
            <a:endParaRPr lang="en-GB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09" name="Google Shape;109;p14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5460675" y="0"/>
            <a:ext cx="3683326" cy="2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And tables to compare data</a:t>
            </a:r>
            <a:endParaRPr lang="en-GB"/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4320100" y="18881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{70AFEC7B-B096-4857-8F31-E5E833EDC8DD}</a:tableStyleId>
              </a:tblPr>
              <a:tblGrid>
                <a:gridCol w="1047625"/>
                <a:gridCol w="1047625"/>
                <a:gridCol w="1047625"/>
                <a:gridCol w="1047625"/>
              </a:tblGrid>
              <a:tr h="4001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A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B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C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91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Yellow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10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20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7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</a:tr>
              <a:tr h="691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Blue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30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15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10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91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51B148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Orange</a:t>
                      </a:r>
                      <a:endParaRPr>
                        <a:solidFill>
                          <a:srgbClr val="51B148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5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24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solidFill>
                            <a:srgbClr val="484F56"/>
                          </a:solidFill>
                          <a:latin typeface="Pontano Sans"/>
                          <a:ea typeface="Pontano Sans"/>
                          <a:cs typeface="Pontano Sans"/>
                          <a:sym typeface="Pontano Sans"/>
                        </a:rPr>
                        <a:t>16</a:t>
                      </a:r>
                      <a:endParaRPr sz="1800">
                        <a:solidFill>
                          <a:srgbClr val="484F56"/>
                        </a:solidFill>
                        <a:latin typeface="Pontano Sans"/>
                        <a:ea typeface="Pontano Sans"/>
                        <a:cs typeface="Pontano Sans"/>
                        <a:sym typeface="Pontan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8F567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8F56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BCF6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1F3"/>
                    </a:solidFill>
                  </a:tcPr>
                </a:tc>
              </a:tr>
            </a:tbl>
          </a:graphicData>
        </a:graphic>
      </p:graphicFrame>
      <p:sp>
        <p:nvSpPr>
          <p:cNvPr id="196" name="Google Shape;196;p23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>
            <p:ph type="ctrTitle" idx="4294967295"/>
          </p:nvPr>
        </p:nvSpPr>
        <p:spPr>
          <a:xfrm>
            <a:off x="685800" y="1964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solidFill>
                  <a:srgbClr val="FFFFFF"/>
                </a:solidFill>
              </a:rPr>
              <a:t>89,526,124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202" name="Google Shape;202;p24"/>
          <p:cNvSpPr txBox="1"/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8F567"/>
                </a:solidFill>
              </a:rPr>
              <a:t>Whoa! That’s a big number, aren’t you proud?</a:t>
            </a:r>
            <a:endParaRPr sz="1800">
              <a:solidFill>
                <a:srgbClr val="B8F567"/>
              </a:solidFill>
            </a:endParaRPr>
          </a:p>
        </p:txBody>
      </p:sp>
      <p:sp>
        <p:nvSpPr>
          <p:cNvPr id="203" name="Google Shape;203;p24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/>
          <p:nvPr>
            <p:ph type="ctrTitle" idx="4294967295"/>
          </p:nvPr>
        </p:nvSpPr>
        <p:spPr>
          <a:xfrm>
            <a:off x="3899535" y="495300"/>
            <a:ext cx="5838825" cy="8947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51B148"/>
                </a:solidFill>
              </a:rPr>
              <a:t>89,526,124$</a:t>
            </a:r>
            <a:endParaRPr sz="6000">
              <a:solidFill>
                <a:srgbClr val="51B148"/>
              </a:solidFill>
            </a:endParaRPr>
          </a:p>
        </p:txBody>
      </p:sp>
      <p:sp>
        <p:nvSpPr>
          <p:cNvPr id="209" name="Google Shape;209;p25"/>
          <p:cNvSpPr txBox="1"/>
          <p:nvPr>
            <p:ph type="body" idx="1"/>
          </p:nvPr>
        </p:nvSpPr>
        <p:spPr>
          <a:xfrm>
            <a:off x="3899650" y="1100549"/>
            <a:ext cx="45585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400"/>
              <a:t>That’s a lot of money</a:t>
            </a:r>
            <a:endParaRPr sz="2400"/>
          </a:p>
        </p:txBody>
      </p:sp>
      <p:sp>
        <p:nvSpPr>
          <p:cNvPr id="210" name="Google Shape;210;p25"/>
          <p:cNvSpPr txBox="1"/>
          <p:nvPr>
            <p:ph type="ctrTitle" idx="4294967295"/>
          </p:nvPr>
        </p:nvSpPr>
        <p:spPr>
          <a:xfrm>
            <a:off x="3899650" y="3429292"/>
            <a:ext cx="4558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51B148"/>
                </a:solidFill>
              </a:rPr>
              <a:t>100%</a:t>
            </a:r>
            <a:endParaRPr sz="6000">
              <a:solidFill>
                <a:srgbClr val="51B148"/>
              </a:solidFill>
            </a:endParaRPr>
          </a:p>
        </p:txBody>
      </p:sp>
      <p:sp>
        <p:nvSpPr>
          <p:cNvPr id="211" name="Google Shape;211;p25"/>
          <p:cNvSpPr txBox="1"/>
          <p:nvPr>
            <p:ph type="subTitle" idx="4294967295"/>
          </p:nvPr>
        </p:nvSpPr>
        <p:spPr>
          <a:xfrm>
            <a:off x="3899650" y="4040200"/>
            <a:ext cx="45585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/>
              <a:t>Total success!</a:t>
            </a:r>
            <a:endParaRPr sz="2400"/>
          </a:p>
        </p:txBody>
      </p:sp>
      <p:sp>
        <p:nvSpPr>
          <p:cNvPr id="212" name="Google Shape;212;p25"/>
          <p:cNvSpPr txBox="1"/>
          <p:nvPr>
            <p:ph type="ctrTitle" idx="4294967295"/>
          </p:nvPr>
        </p:nvSpPr>
        <p:spPr>
          <a:xfrm>
            <a:off x="3899535" y="1962150"/>
            <a:ext cx="6849110" cy="8947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51B148"/>
                </a:solidFill>
              </a:rPr>
              <a:t>185,244 users</a:t>
            </a:r>
            <a:endParaRPr sz="6000">
              <a:solidFill>
                <a:srgbClr val="51B148"/>
              </a:solidFill>
            </a:endParaRPr>
          </a:p>
        </p:txBody>
      </p:sp>
      <p:sp>
        <p:nvSpPr>
          <p:cNvPr id="213" name="Google Shape;213;p25"/>
          <p:cNvSpPr txBox="1"/>
          <p:nvPr>
            <p:ph type="subTitle" idx="4294967295"/>
          </p:nvPr>
        </p:nvSpPr>
        <p:spPr>
          <a:xfrm>
            <a:off x="3899650" y="2573354"/>
            <a:ext cx="45585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/>
              <a:t>And a lot of users</a:t>
            </a:r>
            <a:endParaRPr sz="2400"/>
          </a:p>
        </p:txBody>
      </p:sp>
      <p:sp>
        <p:nvSpPr>
          <p:cNvPr id="214" name="Google Shape;214;p25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rgbClr val="51B148"/>
                </a:solidFill>
              </a:rPr>
            </a:fld>
            <a:endParaRPr>
              <a:solidFill>
                <a:srgbClr val="51B148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process is easy</a:t>
            </a:r>
            <a:endParaRPr lang="en-GB"/>
          </a:p>
        </p:txBody>
      </p:sp>
      <p:sp>
        <p:nvSpPr>
          <p:cNvPr id="220" name="Google Shape;220;p26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221" name="Google Shape;221;p26"/>
          <p:cNvGrpSpPr/>
          <p:nvPr/>
        </p:nvGrpSpPr>
        <p:grpSpPr>
          <a:xfrm>
            <a:off x="3222803" y="2048525"/>
            <a:ext cx="1675919" cy="1180591"/>
            <a:chOff x="1444833" y="1986811"/>
            <a:chExt cx="1830805" cy="1289700"/>
          </a:xfrm>
        </p:grpSpPr>
        <p:sp>
          <p:nvSpPr>
            <p:cNvPr id="222" name="Google Shape;222;p26"/>
            <p:cNvSpPr txBox="1"/>
            <p:nvPr/>
          </p:nvSpPr>
          <p:spPr>
            <a:xfrm>
              <a:off x="1444833" y="1986811"/>
              <a:ext cx="1086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tempus</a:t>
              </a:r>
              <a:endParaRPr sz="8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cxnSp>
          <p:nvCxnSpPr>
            <p:cNvPr id="223" name="Google Shape;223;p26"/>
            <p:cNvCxnSpPr/>
            <p:nvPr/>
          </p:nvCxnSpPr>
          <p:spPr>
            <a:xfrm rot="10800000">
              <a:off x="2642038" y="2647950"/>
              <a:ext cx="633600" cy="0"/>
            </a:xfrm>
            <a:prstGeom prst="straightConnector1">
              <a:avLst/>
            </a:prstGeom>
            <a:noFill/>
            <a:ln w="9525" cap="flat" cmpd="sng">
              <a:solidFill>
                <a:srgbClr val="B8F567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24" name="Google Shape;224;p26"/>
          <p:cNvGrpSpPr/>
          <p:nvPr/>
        </p:nvGrpSpPr>
        <p:grpSpPr>
          <a:xfrm>
            <a:off x="6364488" y="1733850"/>
            <a:ext cx="2228277" cy="1180591"/>
            <a:chOff x="5209838" y="1060358"/>
            <a:chExt cx="2434212" cy="1289700"/>
          </a:xfrm>
        </p:grpSpPr>
        <p:sp>
          <p:nvSpPr>
            <p:cNvPr id="225" name="Google Shape;225;p26"/>
            <p:cNvSpPr txBox="1"/>
            <p:nvPr/>
          </p:nvSpPr>
          <p:spPr>
            <a:xfrm>
              <a:off x="6613249" y="1060358"/>
              <a:ext cx="10308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tempus</a:t>
              </a:r>
              <a:endParaRPr sz="8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cxnSp>
          <p:nvCxnSpPr>
            <p:cNvPr id="226" name="Google Shape;226;p26"/>
            <p:cNvCxnSpPr/>
            <p:nvPr/>
          </p:nvCxnSpPr>
          <p:spPr>
            <a:xfrm>
              <a:off x="5209838" y="17052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51B148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27" name="Google Shape;227;p26"/>
          <p:cNvGrpSpPr/>
          <p:nvPr/>
        </p:nvGrpSpPr>
        <p:grpSpPr>
          <a:xfrm>
            <a:off x="6364488" y="3528125"/>
            <a:ext cx="2228281" cy="1180591"/>
            <a:chOff x="5209838" y="3020457"/>
            <a:chExt cx="2434216" cy="1289700"/>
          </a:xfrm>
        </p:grpSpPr>
        <p:sp>
          <p:nvSpPr>
            <p:cNvPr id="228" name="Google Shape;228;p26"/>
            <p:cNvSpPr txBox="1"/>
            <p:nvPr/>
          </p:nvSpPr>
          <p:spPr>
            <a:xfrm>
              <a:off x="6613254" y="3020457"/>
              <a:ext cx="10308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tempus</a:t>
              </a:r>
              <a:endParaRPr sz="8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cxnSp>
          <p:nvCxnSpPr>
            <p:cNvPr id="229" name="Google Shape;229;p26"/>
            <p:cNvCxnSpPr/>
            <p:nvPr/>
          </p:nvCxnSpPr>
          <p:spPr>
            <a:xfrm>
              <a:off x="5209838" y="36483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9BCF63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30" name="Google Shape;230;p26"/>
          <p:cNvGrpSpPr/>
          <p:nvPr/>
        </p:nvGrpSpPr>
        <p:grpSpPr>
          <a:xfrm>
            <a:off x="4260993" y="1430035"/>
            <a:ext cx="3492100" cy="3469912"/>
            <a:chOff x="2662213" y="676344"/>
            <a:chExt cx="3814835" cy="3790597"/>
          </a:xfrm>
        </p:grpSpPr>
        <p:sp>
          <p:nvSpPr>
            <p:cNvPr id="231" name="Google Shape;231;p26"/>
            <p:cNvSpPr/>
            <p:nvPr/>
          </p:nvSpPr>
          <p:spPr>
            <a:xfrm rot="3600185">
              <a:off x="3169983" y="1184511"/>
              <a:ext cx="2774659" cy="2774659"/>
            </a:xfrm>
            <a:prstGeom prst="blockArc">
              <a:avLst>
                <a:gd name="adj1" fmla="val 12622480"/>
                <a:gd name="adj2" fmla="val 19781569"/>
                <a:gd name="adj3" fmla="val 20773"/>
              </a:avLst>
            </a:prstGeom>
            <a:solidFill>
              <a:srgbClr val="51B1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2" name="Google Shape;232;p26"/>
            <p:cNvSpPr/>
            <p:nvPr/>
          </p:nvSpPr>
          <p:spPr>
            <a:xfrm rot="10800000">
              <a:off x="3183490" y="1163229"/>
              <a:ext cx="2774700" cy="2774700"/>
            </a:xfrm>
            <a:prstGeom prst="blockArc">
              <a:avLst>
                <a:gd name="adj1" fmla="val 12622480"/>
                <a:gd name="adj2" fmla="val 19662822"/>
                <a:gd name="adj3" fmla="val 20729"/>
              </a:avLst>
            </a:prstGeom>
            <a:solidFill>
              <a:srgbClr val="9BCF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3" name="Google Shape;233;p26"/>
            <p:cNvSpPr/>
            <p:nvPr/>
          </p:nvSpPr>
          <p:spPr>
            <a:xfrm rot="-3600185">
              <a:off x="3194618" y="1184114"/>
              <a:ext cx="2774659" cy="2774659"/>
            </a:xfrm>
            <a:prstGeom prst="blockArc">
              <a:avLst>
                <a:gd name="adj1" fmla="val 12622480"/>
                <a:gd name="adj2" fmla="val 19703271"/>
                <a:gd name="adj3" fmla="val 20851"/>
              </a:avLst>
            </a:pr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34" name="Google Shape;234;p26"/>
            <p:cNvGrpSpPr/>
            <p:nvPr/>
          </p:nvGrpSpPr>
          <p:grpSpPr>
            <a:xfrm rot="-7200165">
              <a:off x="3337679" y="2826785"/>
              <a:ext cx="585011" cy="585536"/>
              <a:chOff x="1967628" y="812211"/>
              <a:chExt cx="588000" cy="588000"/>
            </a:xfrm>
          </p:grpSpPr>
          <p:sp>
            <p:nvSpPr>
              <p:cNvPr id="235" name="Google Shape;235;p26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B8F567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" name="Google Shape;236;p26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B8F5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37" name="Google Shape;237;p26"/>
            <p:cNvGrpSpPr/>
            <p:nvPr/>
          </p:nvGrpSpPr>
          <p:grpSpPr>
            <a:xfrm>
              <a:off x="4264097" y="1180331"/>
              <a:ext cx="585001" cy="585530"/>
              <a:chOff x="1970048" y="811613"/>
              <a:chExt cx="588000" cy="588000"/>
            </a:xfrm>
          </p:grpSpPr>
          <p:sp>
            <p:nvSpPr>
              <p:cNvPr id="238" name="Google Shape;238;p26"/>
              <p:cNvSpPr/>
              <p:nvPr/>
            </p:nvSpPr>
            <p:spPr>
              <a:xfrm rot="39023">
                <a:off x="1973329" y="814894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51B148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" name="Google Shape;239;p26"/>
              <p:cNvSpPr/>
              <p:nvPr/>
            </p:nvSpPr>
            <p:spPr>
              <a:xfrm rot="10800000">
                <a:off x="1973295" y="814927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51B1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40" name="Google Shape;240;p26"/>
            <p:cNvGrpSpPr/>
            <p:nvPr/>
          </p:nvGrpSpPr>
          <p:grpSpPr>
            <a:xfrm rot="7200165">
              <a:off x="5229930" y="2804716"/>
              <a:ext cx="585011" cy="585536"/>
              <a:chOff x="1977085" y="811649"/>
              <a:chExt cx="588000" cy="588000"/>
            </a:xfrm>
          </p:grpSpPr>
          <p:sp>
            <p:nvSpPr>
              <p:cNvPr id="241" name="Google Shape;241;p26"/>
              <p:cNvSpPr/>
              <p:nvPr/>
            </p:nvSpPr>
            <p:spPr>
              <a:xfrm rot="39023">
                <a:off x="1980366" y="814930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9BCF63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" name="Google Shape;242;p26"/>
              <p:cNvSpPr/>
              <p:nvPr/>
            </p:nvSpPr>
            <p:spPr>
              <a:xfrm rot="10800000">
                <a:off x="1980332" y="814963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9BC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243" name="Google Shape;243;p26"/>
            <p:cNvSpPr txBox="1"/>
            <p:nvPr/>
          </p:nvSpPr>
          <p:spPr>
            <a:xfrm>
              <a:off x="4334550" y="1255312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FFFFFF"/>
                  </a:solidFill>
                  <a:latin typeface="Dosis"/>
                  <a:ea typeface="Dosis"/>
                  <a:cs typeface="Dosis"/>
                  <a:sym typeface="Dosis"/>
                </a:rPr>
                <a:t>03 </a:t>
              </a:r>
              <a:endParaRPr sz="16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endParaRPr>
            </a:p>
          </p:txBody>
        </p:sp>
        <p:sp>
          <p:nvSpPr>
            <p:cNvPr id="244" name="Google Shape;244;p26"/>
            <p:cNvSpPr txBox="1"/>
            <p:nvPr/>
          </p:nvSpPr>
          <p:spPr>
            <a:xfrm>
              <a:off x="3375648" y="2887440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51B148"/>
                  </a:solidFill>
                  <a:latin typeface="Dosis"/>
                  <a:ea typeface="Dosis"/>
                  <a:cs typeface="Dosis"/>
                  <a:sym typeface="Dosis"/>
                </a:rPr>
                <a:t>01 </a:t>
              </a:r>
              <a:endParaRPr sz="1600">
                <a:solidFill>
                  <a:srgbClr val="51B148"/>
                </a:solidFill>
                <a:latin typeface="Dosis"/>
                <a:ea typeface="Dosis"/>
                <a:cs typeface="Dosis"/>
                <a:sym typeface="Dosis"/>
              </a:endParaRPr>
            </a:p>
          </p:txBody>
        </p:sp>
        <p:sp>
          <p:nvSpPr>
            <p:cNvPr id="245" name="Google Shape;245;p26"/>
            <p:cNvSpPr txBox="1"/>
            <p:nvPr/>
          </p:nvSpPr>
          <p:spPr>
            <a:xfrm>
              <a:off x="5281877" y="2857865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FFFFFF"/>
                  </a:solidFill>
                  <a:latin typeface="Dosis"/>
                  <a:ea typeface="Dosis"/>
                  <a:cs typeface="Dosis"/>
                  <a:sym typeface="Dosis"/>
                </a:rPr>
                <a:t>02 </a:t>
              </a:r>
              <a:endParaRPr sz="16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251" name="Google Shape;251;p27"/>
          <p:cNvSpPr txBox="1"/>
          <p:nvPr>
            <p:ph type="ctrTitle" idx="4294967295"/>
          </p:nvPr>
        </p:nvSpPr>
        <p:spPr>
          <a:xfrm>
            <a:off x="685800" y="1430950"/>
            <a:ext cx="4390500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solidFill>
                  <a:srgbClr val="51B148"/>
                </a:solidFill>
              </a:rPr>
              <a:t>Thanks!</a:t>
            </a:r>
            <a:endParaRPr sz="9600">
              <a:solidFill>
                <a:srgbClr val="51B148"/>
              </a:solidFill>
            </a:endParaRPr>
          </a:p>
        </p:txBody>
      </p:sp>
      <p:sp>
        <p:nvSpPr>
          <p:cNvPr id="252" name="Google Shape;252;p27"/>
          <p:cNvSpPr txBox="1"/>
          <p:nvPr>
            <p:ph type="subTitle" idx="4294967295"/>
          </p:nvPr>
        </p:nvSpPr>
        <p:spPr>
          <a:xfrm>
            <a:off x="685800" y="2018282"/>
            <a:ext cx="4390500" cy="23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</a:rPr>
              <a:t>ANY QUESTIONS?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90204"/>
              <a:buNone/>
            </a:pPr>
            <a:r>
              <a:rPr lang="en-GB">
                <a:solidFill>
                  <a:srgbClr val="FFFFFF"/>
                </a:solidFill>
              </a:rPr>
              <a:t>You can find me at</a:t>
            </a:r>
            <a:endParaRPr>
              <a:solidFill>
                <a:srgbClr val="FFFFFF"/>
              </a:solidFill>
            </a:endParaRP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⊷"/>
            </a:pPr>
            <a:r>
              <a:rPr lang="en-GB">
                <a:solidFill>
                  <a:srgbClr val="FFFFFF"/>
                </a:solidFill>
              </a:rPr>
              <a:t>@username</a:t>
            </a:r>
            <a:endParaRPr>
              <a:solidFill>
                <a:srgbClr val="FFFFFF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⊷"/>
            </a:pPr>
            <a:r>
              <a:rPr lang="en-GB">
                <a:solidFill>
                  <a:srgbClr val="FFFFFF"/>
                </a:solidFill>
              </a:rPr>
              <a:t>user@mail.me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53" name="Google Shape;253;p27"/>
          <p:cNvSpPr/>
          <p:nvPr/>
        </p:nvSpPr>
        <p:spPr>
          <a:xfrm>
            <a:off x="5020246" y="816383"/>
            <a:ext cx="2713515" cy="2468231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4" name="Google Shape;254;p27"/>
          <p:cNvSpPr/>
          <p:nvPr/>
        </p:nvSpPr>
        <p:spPr>
          <a:xfrm rot="2240807">
            <a:off x="6269797" y="3349126"/>
            <a:ext cx="1651746" cy="1002494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5" name="Google Shape;255;p27"/>
          <p:cNvSpPr/>
          <p:nvPr/>
        </p:nvSpPr>
        <p:spPr>
          <a:xfrm rot="-6741915">
            <a:off x="7586101" y="2562766"/>
            <a:ext cx="640976" cy="998332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Credits</a:t>
            </a:r>
            <a:endParaRPr lang="en-GB"/>
          </a:p>
        </p:txBody>
      </p:sp>
      <p:sp>
        <p:nvSpPr>
          <p:cNvPr id="261" name="Google Shape;261;p28"/>
          <p:cNvSpPr txBox="1"/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-GB" sz="2400"/>
              <a:t>Presentation template by </a:t>
            </a:r>
            <a:r>
              <a:rPr lang="en-GB" sz="2400" u="sng">
                <a:solidFill>
                  <a:srgbClr val="51B148"/>
                </a:solidFill>
                <a:hlinkClick r:id="rId2"/>
              </a:rPr>
              <a:t>SlidesCarnival</a:t>
            </a:r>
            <a:endParaRPr sz="2400">
              <a:solidFill>
                <a:srgbClr val="51B148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-GB" sz="2400"/>
              <a:t>Photographs by </a:t>
            </a:r>
            <a:r>
              <a:rPr lang="en-GB" sz="2400" u="sng">
                <a:solidFill>
                  <a:srgbClr val="51B148"/>
                </a:solidFill>
                <a:hlinkClick r:id="rId3"/>
              </a:rPr>
              <a:t>Unsplash</a:t>
            </a:r>
            <a:endParaRPr sz="2400">
              <a:solidFill>
                <a:srgbClr val="51B148"/>
              </a:solidFill>
            </a:endParaRPr>
          </a:p>
        </p:txBody>
      </p:sp>
      <p:sp>
        <p:nvSpPr>
          <p:cNvPr id="262" name="Google Shape;262;p28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/>
          <p:nvPr>
            <p:ph type="ctrTitle" idx="4294967295"/>
          </p:nvPr>
        </p:nvSpPr>
        <p:spPr>
          <a:xfrm>
            <a:off x="685800" y="1430950"/>
            <a:ext cx="4390500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solidFill>
                  <a:srgbClr val="51B148"/>
                </a:solidFill>
              </a:rPr>
              <a:t>Hello!</a:t>
            </a:r>
            <a:endParaRPr sz="9600">
              <a:solidFill>
                <a:srgbClr val="51B148"/>
              </a:solidFill>
            </a:endParaRPr>
          </a:p>
        </p:txBody>
      </p:sp>
      <p:sp>
        <p:nvSpPr>
          <p:cNvPr id="115" name="Google Shape;115;p15"/>
          <p:cNvSpPr txBox="1"/>
          <p:nvPr>
            <p:ph type="subTitle" idx="4294967295"/>
          </p:nvPr>
        </p:nvSpPr>
        <p:spPr>
          <a:xfrm>
            <a:off x="685800" y="2018282"/>
            <a:ext cx="4390500" cy="23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</a:rPr>
              <a:t>I AM JAYDEN SMITH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90204"/>
              <a:buNone/>
            </a:pPr>
            <a:r>
              <a:rPr lang="en-GB">
                <a:solidFill>
                  <a:srgbClr val="FFFFFF"/>
                </a:solidFill>
              </a:rPr>
              <a:t>I am here because I love to give presentations. 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90204"/>
              <a:buNone/>
            </a:pPr>
            <a:r>
              <a:rPr lang="en-GB">
                <a:solidFill>
                  <a:srgbClr val="FFFFFF"/>
                </a:solidFill>
              </a:rPr>
              <a:t>You can find me at @username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16" name="Google Shape;116;p15" descr="photo-1434030216411-0b793f4b4173.jpg"/>
          <p:cNvPicPr preferRelativeResize="0"/>
          <p:nvPr/>
        </p:nvPicPr>
        <p:blipFill>
          <a:blip r:embed="rId1"/>
          <a:stretch>
            <a:fillRect/>
          </a:stretch>
        </p:blipFill>
        <p:spPr>
          <a:xfrm rot="-1782894">
            <a:off x="5405999" y="774329"/>
            <a:ext cx="2702928" cy="2702928"/>
          </a:xfrm>
          <a:prstGeom prst="round2DiagRect">
            <a:avLst>
              <a:gd name="adj1" fmla="val 50000"/>
              <a:gd name="adj2" fmla="val 0"/>
            </a:avLst>
          </a:prstGeom>
          <a:noFill/>
          <a:ln>
            <a:noFill/>
          </a:ln>
        </p:spPr>
      </p:pic>
      <p:sp>
        <p:nvSpPr>
          <p:cNvPr id="117" name="Google Shape;117;p15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18" name="Google Shape;118;p15"/>
          <p:cNvSpPr/>
          <p:nvPr/>
        </p:nvSpPr>
        <p:spPr>
          <a:xfrm rot="1553879">
            <a:off x="6337783" y="3906779"/>
            <a:ext cx="1651751" cy="1002497"/>
          </a:xfrm>
          <a:custGeom>
            <a:avLst/>
            <a:gdLst/>
            <a:ahLst/>
            <a:cxnLst/>
            <a:rect l="l" t="t" r="r" b="b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9" name="Google Shape;119;p15"/>
          <p:cNvSpPr/>
          <p:nvPr/>
        </p:nvSpPr>
        <p:spPr>
          <a:xfrm rot="-7428817">
            <a:off x="7606849" y="3029768"/>
            <a:ext cx="640974" cy="998333"/>
          </a:xfrm>
          <a:custGeom>
            <a:avLst/>
            <a:gdLst/>
            <a:ahLst/>
            <a:cxnLst/>
            <a:rect l="l" t="t" r="r" b="b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type="body" idx="1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Quotations are commonly printed as a means of inspiration and to invoke philosophical thoughts from the reader.</a:t>
            </a:r>
            <a:endParaRPr lang="en-GB"/>
          </a:p>
        </p:txBody>
      </p:sp>
      <p:sp>
        <p:nvSpPr>
          <p:cNvPr id="125" name="Google Shape;125;p16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>
            <p:ph type="title"/>
          </p:nvPr>
        </p:nvSpPr>
        <p:spPr>
          <a:xfrm>
            <a:off x="4320075" y="6646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is a slide title</a:t>
            </a:r>
            <a:endParaRPr lang="en-GB"/>
          </a:p>
        </p:txBody>
      </p:sp>
      <p:sp>
        <p:nvSpPr>
          <p:cNvPr id="131" name="Google Shape;131;p17"/>
          <p:cNvSpPr txBox="1"/>
          <p:nvPr>
            <p:ph type="body" idx="1"/>
          </p:nvPr>
        </p:nvSpPr>
        <p:spPr>
          <a:xfrm>
            <a:off x="4320075" y="1465582"/>
            <a:ext cx="4366800" cy="30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-GB"/>
              <a:t>Here you have a list of items</a:t>
            </a:r>
            <a:endParaRPr lang="en-GB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-GB"/>
              <a:t>And some text</a:t>
            </a:r>
            <a:endParaRPr lang="en-GB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-GB"/>
              <a:t>But remember not to overload your slides with content</a:t>
            </a:r>
            <a:endParaRPr lang="en-GB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Your audience will listen to you or read the content, but won’t do both. </a:t>
            </a:r>
            <a:endParaRPr lang="en-GB"/>
          </a:p>
        </p:txBody>
      </p:sp>
      <p:sp>
        <p:nvSpPr>
          <p:cNvPr id="132" name="Google Shape;132;p17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148"/>
        </a:solidFill>
        <a:effectLst/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ctrTitle" idx="4294967295"/>
          </p:nvPr>
        </p:nvSpPr>
        <p:spPr>
          <a:xfrm>
            <a:off x="4666125" y="2192950"/>
            <a:ext cx="4020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solidFill>
                  <a:srgbClr val="B8F567"/>
                </a:solidFill>
              </a:rPr>
              <a:t>BIG CONCEPT</a:t>
            </a:r>
            <a:endParaRPr sz="7200">
              <a:solidFill>
                <a:srgbClr val="B8F567"/>
              </a:solidFill>
            </a:endParaRPr>
          </a:p>
        </p:txBody>
      </p:sp>
      <p:sp>
        <p:nvSpPr>
          <p:cNvPr id="138" name="Google Shape;138;p18"/>
          <p:cNvSpPr txBox="1"/>
          <p:nvPr>
            <p:ph type="subTitle" idx="4294967295"/>
          </p:nvPr>
        </p:nvSpPr>
        <p:spPr>
          <a:xfrm>
            <a:off x="4666125" y="3335355"/>
            <a:ext cx="4020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FFFFFF"/>
                </a:solidFill>
              </a:rPr>
              <a:t>Bring the attention of your audience over a key concept using icons or illustrations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39" name="Google Shape;139;p18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140" name="Google Shape;140;p18"/>
          <p:cNvGrpSpPr/>
          <p:nvPr/>
        </p:nvGrpSpPr>
        <p:grpSpPr>
          <a:xfrm>
            <a:off x="463496" y="418193"/>
            <a:ext cx="1417581" cy="1380759"/>
            <a:chOff x="5926225" y="921350"/>
            <a:chExt cx="517800" cy="504350"/>
          </a:xfrm>
        </p:grpSpPr>
        <p:sp>
          <p:nvSpPr>
            <p:cNvPr id="141" name="Google Shape;141;p1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43" name="Google Shape;143;p18"/>
          <p:cNvSpPr/>
          <p:nvPr/>
        </p:nvSpPr>
        <p:spPr>
          <a:xfrm>
            <a:off x="2027271" y="916449"/>
            <a:ext cx="1417580" cy="80076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44" name="Google Shape;144;p18"/>
          <p:cNvGrpSpPr/>
          <p:nvPr/>
        </p:nvGrpSpPr>
        <p:grpSpPr>
          <a:xfrm>
            <a:off x="1749024" y="3207547"/>
            <a:ext cx="1128571" cy="1471014"/>
            <a:chOff x="2624850" y="4296000"/>
            <a:chExt cx="380400" cy="495825"/>
          </a:xfrm>
        </p:grpSpPr>
        <p:sp>
          <p:nvSpPr>
            <p:cNvPr id="145" name="Google Shape;145;p18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" name="Google Shape;147;p18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48" name="Google Shape;148;p18"/>
          <p:cNvSpPr/>
          <p:nvPr/>
        </p:nvSpPr>
        <p:spPr>
          <a:xfrm>
            <a:off x="1119751" y="2269155"/>
            <a:ext cx="1775404" cy="981322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9" name="Google Shape;149;p18"/>
          <p:cNvSpPr/>
          <p:nvPr/>
        </p:nvSpPr>
        <p:spPr>
          <a:xfrm>
            <a:off x="3404615" y="595000"/>
            <a:ext cx="696695" cy="393592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/>
          <p:nvPr>
            <p:ph type="body" idx="1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Is the color of milk and fresh snow, the color produced by the combination of all the colors of the visible spectrum.</a:t>
            </a:r>
            <a:endParaRPr lang="en-GB"/>
          </a:p>
        </p:txBody>
      </p:sp>
      <p:sp>
        <p:nvSpPr>
          <p:cNvPr id="155" name="Google Shape;155;p19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 can also split your content</a:t>
            </a:r>
            <a:endParaRPr lang="en-GB"/>
          </a:p>
        </p:txBody>
      </p:sp>
      <p:sp>
        <p:nvSpPr>
          <p:cNvPr id="156" name="Google Shape;156;p19"/>
          <p:cNvSpPr txBox="1"/>
          <p:nvPr>
            <p:ph type="body" idx="2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Is the color of coal, ebony, and of outer space. It is the darkest color, the result of the absence of or complete absorption of light.</a:t>
            </a:r>
            <a:endParaRPr lang="en-GB"/>
          </a:p>
        </p:txBody>
      </p:sp>
      <p:sp>
        <p:nvSpPr>
          <p:cNvPr id="157" name="Google Shape;157;p19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picture is worth a thousand words</a:t>
            </a:r>
            <a:endParaRPr lang="en-GB"/>
          </a:p>
        </p:txBody>
      </p:sp>
      <p:sp>
        <p:nvSpPr>
          <p:cNvPr id="163" name="Google Shape;163;p20"/>
          <p:cNvSpPr txBox="1"/>
          <p:nvPr>
            <p:ph type="body" idx="1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A complex idea can be conveyed with just a single still image, namely making it possible to absorb large amounts of data quickly.</a:t>
            </a:r>
            <a:endParaRPr lang="en-GB"/>
          </a:p>
        </p:txBody>
      </p:sp>
      <p:sp>
        <p:nvSpPr>
          <p:cNvPr id="164" name="Google Shape;164;p20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/>
          <p:nvPr>
            <p:ph type="title" idx="4294967295"/>
          </p:nvPr>
        </p:nvSpPr>
        <p:spPr>
          <a:xfrm>
            <a:off x="0" y="2389875"/>
            <a:ext cx="9144000" cy="8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>
                <a:solidFill>
                  <a:srgbClr val="FFFFFF"/>
                </a:solidFill>
              </a:rPr>
              <a:t>Want big impact?</a:t>
            </a:r>
            <a:r>
              <a:rPr lang="en-GB" sz="2400">
                <a:solidFill>
                  <a:srgbClr val="FFFFFF"/>
                </a:solidFill>
              </a:rPr>
              <a:t> Use big image.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70" name="Google Shape;170;p21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rgbClr val="FFFFFF"/>
                </a:solidFill>
              </a:rPr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 diagrams to explain your ideas</a:t>
            </a:r>
            <a:endParaRPr lang="en-GB"/>
          </a:p>
        </p:txBody>
      </p:sp>
      <p:sp>
        <p:nvSpPr>
          <p:cNvPr id="176" name="Google Shape;176;p22"/>
          <p:cNvSpPr txBox="1"/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77" name="Google Shape;177;p22"/>
          <p:cNvSpPr/>
          <p:nvPr/>
        </p:nvSpPr>
        <p:spPr>
          <a:xfrm rot="-3280321">
            <a:off x="5455458" y="2692160"/>
            <a:ext cx="1114904" cy="1112741"/>
          </a:xfrm>
          <a:prstGeom prst="ellipse">
            <a:avLst/>
          </a:pr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ntano Sans"/>
              <a:ea typeface="Pontano Sans"/>
              <a:cs typeface="Pontano Sans"/>
              <a:sym typeface="Pontano Sans"/>
            </a:endParaRPr>
          </a:p>
        </p:txBody>
      </p:sp>
      <p:grpSp>
        <p:nvGrpSpPr>
          <p:cNvPr id="178" name="Google Shape;178;p22"/>
          <p:cNvGrpSpPr/>
          <p:nvPr/>
        </p:nvGrpSpPr>
        <p:grpSpPr>
          <a:xfrm>
            <a:off x="5690570" y="2366538"/>
            <a:ext cx="2492498" cy="2778857"/>
            <a:chOff x="4184863" y="1520198"/>
            <a:chExt cx="2958454" cy="3298347"/>
          </a:xfrm>
        </p:grpSpPr>
        <p:sp>
          <p:nvSpPr>
            <p:cNvPr id="179" name="Google Shape;179;p22"/>
            <p:cNvSpPr/>
            <p:nvPr/>
          </p:nvSpPr>
          <p:spPr>
            <a:xfrm rot="-3280088">
              <a:off x="4136321" y="2563569"/>
              <a:ext cx="3184127" cy="1211606"/>
            </a:xfrm>
            <a:custGeom>
              <a:avLst/>
              <a:gdLst/>
              <a:ahLst/>
              <a:cxnLst/>
              <a:rect l="l" t="t" r="r" b="b"/>
              <a:pathLst>
                <a:path w="492" h="187" extrusionOk="0">
                  <a:moveTo>
                    <a:pt x="457" y="0"/>
                  </a:moveTo>
                  <a:cubicBezTo>
                    <a:pt x="416" y="91"/>
                    <a:pt x="325" y="155"/>
                    <a:pt x="218" y="155"/>
                  </a:cubicBezTo>
                  <a:cubicBezTo>
                    <a:pt x="137" y="155"/>
                    <a:pt x="64" y="118"/>
                    <a:pt x="17" y="60"/>
                  </a:cubicBezTo>
                  <a:cubicBezTo>
                    <a:pt x="11" y="70"/>
                    <a:pt x="5" y="80"/>
                    <a:pt x="0" y="90"/>
                  </a:cubicBezTo>
                  <a:cubicBezTo>
                    <a:pt x="54" y="150"/>
                    <a:pt x="132" y="187"/>
                    <a:pt x="218" y="187"/>
                  </a:cubicBezTo>
                  <a:cubicBezTo>
                    <a:pt x="343" y="187"/>
                    <a:pt x="449" y="109"/>
                    <a:pt x="492" y="0"/>
                  </a:cubicBezTo>
                  <a:cubicBezTo>
                    <a:pt x="480" y="0"/>
                    <a:pt x="468" y="1"/>
                    <a:pt x="457" y="0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0" name="Google Shape;180;p22"/>
            <p:cNvSpPr/>
            <p:nvPr/>
          </p:nvSpPr>
          <p:spPr>
            <a:xfrm rot="-3280088">
              <a:off x="4100923" y="2460157"/>
              <a:ext cx="2729637" cy="1205146"/>
            </a:xfrm>
            <a:custGeom>
              <a:avLst/>
              <a:gdLst/>
              <a:ahLst/>
              <a:cxnLst/>
              <a:rect l="l" t="t" r="r" b="b"/>
              <a:pathLst>
                <a:path w="440" h="194" extrusionOk="0">
                  <a:moveTo>
                    <a:pt x="262" y="39"/>
                  </a:moveTo>
                  <a:cubicBezTo>
                    <a:pt x="206" y="71"/>
                    <a:pt x="134" y="53"/>
                    <a:pt x="100" y="0"/>
                  </a:cubicBezTo>
                  <a:cubicBezTo>
                    <a:pt x="57" y="25"/>
                    <a:pt x="24" y="60"/>
                    <a:pt x="0" y="99"/>
                  </a:cubicBezTo>
                  <a:cubicBezTo>
                    <a:pt x="47" y="157"/>
                    <a:pt x="120" y="194"/>
                    <a:pt x="201" y="194"/>
                  </a:cubicBezTo>
                  <a:cubicBezTo>
                    <a:pt x="308" y="194"/>
                    <a:pt x="399" y="130"/>
                    <a:pt x="440" y="39"/>
                  </a:cubicBezTo>
                  <a:cubicBezTo>
                    <a:pt x="393" y="37"/>
                    <a:pt x="346" y="24"/>
                    <a:pt x="303" y="0"/>
                  </a:cubicBezTo>
                  <a:cubicBezTo>
                    <a:pt x="292" y="15"/>
                    <a:pt x="279" y="29"/>
                    <a:pt x="262" y="39"/>
                  </a:cubicBezTo>
                  <a:close/>
                </a:path>
              </a:pathLst>
            </a:custGeom>
            <a:solidFill>
              <a:srgbClr val="9BCF63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1" name="Google Shape;181;p22"/>
            <p:cNvSpPr txBox="1"/>
            <p:nvPr/>
          </p:nvSpPr>
          <p:spPr>
            <a:xfrm rot="-3779206">
              <a:off x="4733052" y="2863735"/>
              <a:ext cx="1577952" cy="5632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</a:t>
              </a:r>
              <a:endParaRPr sz="10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  <p:grpSp>
        <p:nvGrpSpPr>
          <p:cNvPr id="182" name="Google Shape;182;p22"/>
          <p:cNvGrpSpPr/>
          <p:nvPr/>
        </p:nvGrpSpPr>
        <p:grpSpPr>
          <a:xfrm>
            <a:off x="4572462" y="1025674"/>
            <a:ext cx="2774838" cy="2715306"/>
            <a:chOff x="2857731" y="-71332"/>
            <a:chExt cx="3293577" cy="3222916"/>
          </a:xfrm>
        </p:grpSpPr>
        <p:sp>
          <p:nvSpPr>
            <p:cNvPr id="183" name="Google Shape;183;p22"/>
            <p:cNvSpPr/>
            <p:nvPr/>
          </p:nvSpPr>
          <p:spPr>
            <a:xfrm rot="-3280089">
              <a:off x="3410337" y="297186"/>
              <a:ext cx="2188366" cy="2485879"/>
            </a:xfrm>
            <a:custGeom>
              <a:avLst/>
              <a:gdLst/>
              <a:ahLst/>
              <a:cxnLst/>
              <a:rect l="l" t="t" r="r" b="b"/>
              <a:pathLst>
                <a:path w="338" h="384" extrusionOk="0">
                  <a:moveTo>
                    <a:pt x="45" y="32"/>
                  </a:moveTo>
                  <a:cubicBezTo>
                    <a:pt x="189" y="32"/>
                    <a:pt x="306" y="148"/>
                    <a:pt x="306" y="292"/>
                  </a:cubicBezTo>
                  <a:cubicBezTo>
                    <a:pt x="306" y="325"/>
                    <a:pt x="300" y="355"/>
                    <a:pt x="289" y="384"/>
                  </a:cubicBezTo>
                  <a:cubicBezTo>
                    <a:pt x="301" y="384"/>
                    <a:pt x="312" y="384"/>
                    <a:pt x="324" y="383"/>
                  </a:cubicBezTo>
                  <a:cubicBezTo>
                    <a:pt x="333" y="354"/>
                    <a:pt x="338" y="324"/>
                    <a:pt x="338" y="292"/>
                  </a:cubicBezTo>
                  <a:cubicBezTo>
                    <a:pt x="338" y="131"/>
                    <a:pt x="207" y="0"/>
                    <a:pt x="45" y="0"/>
                  </a:cubicBezTo>
                  <a:cubicBezTo>
                    <a:pt x="30" y="0"/>
                    <a:pt x="15" y="1"/>
                    <a:pt x="0" y="3"/>
                  </a:cubicBezTo>
                  <a:cubicBezTo>
                    <a:pt x="6" y="13"/>
                    <a:pt x="12" y="23"/>
                    <a:pt x="18" y="33"/>
                  </a:cubicBezTo>
                  <a:cubicBezTo>
                    <a:pt x="27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4" name="Google Shape;184;p22"/>
            <p:cNvSpPr/>
            <p:nvPr/>
          </p:nvSpPr>
          <p:spPr>
            <a:xfrm rot="-3280088">
              <a:off x="3667674" y="581521"/>
              <a:ext cx="1790169" cy="2186080"/>
            </a:xfrm>
            <a:custGeom>
              <a:avLst/>
              <a:gdLst/>
              <a:ahLst/>
              <a:cxnLst/>
              <a:rect l="l" t="t" r="r" b="b"/>
              <a:pathLst>
                <a:path w="288" h="352" extrusionOk="0">
                  <a:moveTo>
                    <a:pt x="27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5" y="140"/>
                  </a:cubicBezTo>
                  <a:cubicBezTo>
                    <a:pt x="74" y="142"/>
                    <a:pt x="111" y="163"/>
                    <a:pt x="132" y="200"/>
                  </a:cubicBezTo>
                  <a:cubicBezTo>
                    <a:pt x="153" y="236"/>
                    <a:pt x="153" y="279"/>
                    <a:pt x="136" y="315"/>
                  </a:cubicBezTo>
                  <a:cubicBezTo>
                    <a:pt x="179" y="339"/>
                    <a:pt x="225" y="351"/>
                    <a:pt x="271" y="352"/>
                  </a:cubicBezTo>
                  <a:cubicBezTo>
                    <a:pt x="282" y="323"/>
                    <a:pt x="288" y="293"/>
                    <a:pt x="288" y="260"/>
                  </a:cubicBezTo>
                  <a:cubicBezTo>
                    <a:pt x="288" y="116"/>
                    <a:pt x="171" y="0"/>
                    <a:pt x="27" y="0"/>
                  </a:cubicBezTo>
                  <a:close/>
                </a:path>
              </a:pathLst>
            </a:custGeom>
            <a:solidFill>
              <a:srgbClr val="B8F567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5" name="Google Shape;185;p22"/>
            <p:cNvSpPr txBox="1"/>
            <p:nvPr/>
          </p:nvSpPr>
          <p:spPr>
            <a:xfrm>
              <a:off x="3782825" y="1153125"/>
              <a:ext cx="15780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</a:t>
              </a:r>
              <a:endParaRPr sz="10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  <p:grpSp>
        <p:nvGrpSpPr>
          <p:cNvPr id="186" name="Google Shape;186;p22"/>
          <p:cNvGrpSpPr/>
          <p:nvPr/>
        </p:nvGrpSpPr>
        <p:grpSpPr>
          <a:xfrm>
            <a:off x="3816028" y="2505106"/>
            <a:ext cx="2885085" cy="2630520"/>
            <a:chOff x="1959887" y="1684671"/>
            <a:chExt cx="3424433" cy="3122279"/>
          </a:xfrm>
        </p:grpSpPr>
        <p:sp>
          <p:nvSpPr>
            <p:cNvPr id="187" name="Google Shape;187;p22"/>
            <p:cNvSpPr/>
            <p:nvPr/>
          </p:nvSpPr>
          <p:spPr>
            <a:xfrm rot="-3280088">
              <a:off x="2859669" y="1740600"/>
              <a:ext cx="1624870" cy="3045726"/>
            </a:xfrm>
            <a:custGeom>
              <a:avLst/>
              <a:gdLst/>
              <a:ahLst/>
              <a:cxnLst/>
              <a:rect l="l" t="t" r="r" b="b"/>
              <a:pathLst>
                <a:path w="251" h="470" extrusionOk="0">
                  <a:moveTo>
                    <a:pt x="32" y="286"/>
                  </a:moveTo>
                  <a:cubicBezTo>
                    <a:pt x="32" y="157"/>
                    <a:pt x="127" y="49"/>
                    <a:pt x="251" y="29"/>
                  </a:cubicBezTo>
                  <a:cubicBezTo>
                    <a:pt x="245" y="19"/>
                    <a:pt x="239" y="9"/>
                    <a:pt x="233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56"/>
                    <a:pt x="25" y="420"/>
                    <a:pt x="65" y="470"/>
                  </a:cubicBezTo>
                  <a:cubicBezTo>
                    <a:pt x="70" y="460"/>
                    <a:pt x="76" y="450"/>
                    <a:pt x="82" y="440"/>
                  </a:cubicBezTo>
                  <a:cubicBezTo>
                    <a:pt x="51" y="397"/>
                    <a:pt x="32" y="344"/>
                    <a:pt x="32" y="286"/>
                  </a:cubicBezTo>
                  <a:close/>
                </a:path>
              </a:pathLst>
            </a:custGeom>
            <a:solidFill>
              <a:srgbClr val="1D5885">
                <a:alpha val="13850"/>
              </a:srgbClr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8" name="Google Shape;188;p22"/>
            <p:cNvSpPr/>
            <p:nvPr/>
          </p:nvSpPr>
          <p:spPr>
            <a:xfrm rot="-3280089">
              <a:off x="3037225" y="1789647"/>
              <a:ext cx="1575644" cy="2550423"/>
            </a:xfrm>
            <a:custGeom>
              <a:avLst/>
              <a:gdLst/>
              <a:ahLst/>
              <a:cxnLst/>
              <a:rect l="l" t="t" r="r" b="b"/>
              <a:pathLst>
                <a:path w="254" h="411" extrusionOk="0">
                  <a:moveTo>
                    <a:pt x="152" y="311"/>
                  </a:moveTo>
                  <a:cubicBezTo>
                    <a:pt x="124" y="254"/>
                    <a:pt x="145" y="185"/>
                    <a:pt x="200" y="153"/>
                  </a:cubicBez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1" y="41"/>
                    <a:pt x="219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315"/>
                    <a:pt x="19" y="368"/>
                    <a:pt x="50" y="411"/>
                  </a:cubicBezTo>
                  <a:cubicBezTo>
                    <a:pt x="75" y="371"/>
                    <a:pt x="110" y="337"/>
                    <a:pt x="152" y="311"/>
                  </a:cubicBezTo>
                  <a:close/>
                </a:path>
              </a:pathLst>
            </a:custGeom>
            <a:solidFill>
              <a:srgbClr val="51B148"/>
            </a:solidFill>
            <a:ln w="9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  <p:sp>
          <p:nvSpPr>
            <p:cNvPr id="189" name="Google Shape;189;p22"/>
            <p:cNvSpPr txBox="1"/>
            <p:nvPr/>
          </p:nvSpPr>
          <p:spPr>
            <a:xfrm rot="3725110" flipH="1">
              <a:off x="2866277" y="2863871"/>
              <a:ext cx="1577671" cy="5631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484F56"/>
                  </a:solidFill>
                  <a:latin typeface="Pontano Sans"/>
                  <a:ea typeface="Pontano Sans"/>
                  <a:cs typeface="Pontano Sans"/>
                  <a:sym typeface="Pontano Sans"/>
                </a:rPr>
                <a:t>Vestibulum congue </a:t>
              </a:r>
              <a:endParaRPr sz="10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Solanio template">
  <a:themeElements>
    <a:clrScheme name="Custom 347">
      <a:dk1>
        <a:srgbClr val="484F56"/>
      </a:dk1>
      <a:lt1>
        <a:srgbClr val="FFFFFF"/>
      </a:lt1>
      <a:dk2>
        <a:srgbClr val="666666"/>
      </a:dk2>
      <a:lt2>
        <a:srgbClr val="EEF1F3"/>
      </a:lt2>
      <a:accent1>
        <a:srgbClr val="9BCF63"/>
      </a:accent1>
      <a:accent2>
        <a:srgbClr val="51B148"/>
      </a:accent2>
      <a:accent3>
        <a:srgbClr val="B8F567"/>
      </a:accent3>
      <a:accent4>
        <a:srgbClr val="484F56"/>
      </a:accent4>
      <a:accent5>
        <a:srgbClr val="89A8BF"/>
      </a:accent5>
      <a:accent6>
        <a:srgbClr val="E0E8EE"/>
      </a:accent6>
      <a:hlink>
        <a:srgbClr val="9BCF6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1629</Words>
  <Application>WPS 演示</Application>
  <PresentationFormat/>
  <Paragraphs>147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方正书宋_GBK</vt:lpstr>
      <vt:lpstr>Wingdings</vt:lpstr>
      <vt:lpstr>Arial</vt:lpstr>
      <vt:lpstr>Dosis ExtraLight</vt:lpstr>
      <vt:lpstr>Pontano Sans</vt:lpstr>
      <vt:lpstr>Dosis</vt:lpstr>
      <vt:lpstr>Thonburi</vt:lpstr>
      <vt:lpstr>微软雅黑</vt:lpstr>
      <vt:lpstr>汉仪旗黑KW</vt:lpstr>
      <vt:lpstr>宋体</vt:lpstr>
      <vt:lpstr>Arial Unicode MS</vt:lpstr>
      <vt:lpstr>汉仪书宋二KW</vt:lpstr>
      <vt:lpstr>Wingdings</vt:lpstr>
      <vt:lpstr>宋体-简</vt:lpstr>
      <vt:lpstr/>
      <vt:lpstr>苹方-简</vt:lpstr>
      <vt:lpstr>Solanio template</vt:lpstr>
      <vt:lpstr>Green Environmental PPT Template</vt:lpstr>
      <vt:lpstr>Hello!</vt:lpstr>
      <vt:lpstr>PowerPoint 演示文稿</vt:lpstr>
      <vt:lpstr>This is a slide title</vt:lpstr>
      <vt:lpstr>BIG CONCEPT</vt:lpstr>
      <vt:lpstr>You can also split your content</vt:lpstr>
      <vt:lpstr>A picture is worth a thousand words</vt:lpstr>
      <vt:lpstr>Want big impact? Use big image.</vt:lpstr>
      <vt:lpstr>Use diagrams to explain your ideas</vt:lpstr>
      <vt:lpstr>And tables to compare data</vt:lpstr>
      <vt:lpstr>89,526,124</vt:lpstr>
      <vt:lpstr>185,244 users</vt:lpstr>
      <vt:lpstr>Our process is easy</vt:lpstr>
      <vt:lpstr>Thanks!</vt:lpstr>
      <vt:lpstr>Credits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Environmental PPT Template</dc:title>
  <dc:creator/>
  <cp:lastModifiedBy>chenmengxin</cp:lastModifiedBy>
  <cp:revision>2</cp:revision>
  <dcterms:created xsi:type="dcterms:W3CDTF">2019-09-26T07:40:44Z</dcterms:created>
  <dcterms:modified xsi:type="dcterms:W3CDTF">2019-09-26T07:40:44Z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2052-1.3.1.1688</vt:lpwstr>
  </property>
</Properties>
</file>